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ollektif" charset="1" panose="020B0604020101010102"/>
      <p:regular r:id="rId10"/>
    </p:embeddedFont>
    <p:embeddedFont>
      <p:font typeface="Kollektif Bold" charset="1" panose="020B0604020101010102"/>
      <p:regular r:id="rId11"/>
    </p:embeddedFont>
    <p:embeddedFont>
      <p:font typeface="Kollektif Italics" charset="1" panose="020B0604020101010102"/>
      <p:regular r:id="rId12"/>
    </p:embeddedFont>
    <p:embeddedFont>
      <p:font typeface="Kollektif Bold Italics" charset="1" panose="020B0604020101010102"/>
      <p:regular r:id="rId13"/>
    </p:embeddedFont>
    <p:embeddedFont>
      <p:font typeface="Open Sans Extra Bold" charset="1" panose="020B0906030804020204"/>
      <p:regular r:id="rId14"/>
    </p:embeddedFont>
    <p:embeddedFont>
      <p:font typeface="Open Sans Extra Bold Italics" charset="1" panose="020B0906030804020204"/>
      <p:regular r:id="rId15"/>
    </p:embeddedFont>
    <p:embeddedFont>
      <p:font typeface="Bellaboo" charset="1" panose="00000000000000000000"/>
      <p:regular r:id="rId16"/>
    </p:embeddedFont>
    <p:embeddedFont>
      <p:font typeface="Josefin Sans" charset="1" panose="00000500000000000000"/>
      <p:regular r:id="rId17"/>
    </p:embeddedFont>
    <p:embeddedFont>
      <p:font typeface="Josefin Sans Bold" charset="1" panose="00000800000000000000"/>
      <p:regular r:id="rId18"/>
    </p:embeddedFont>
    <p:embeddedFont>
      <p:font typeface="Josefin Sans Italics" charset="1" panose="00000500000000000000"/>
      <p:regular r:id="rId19"/>
    </p:embeddedFont>
    <p:embeddedFont>
      <p:font typeface="Josefin Sans Bold Italics" charset="1" panose="00000800000000000000"/>
      <p:regular r:id="rId20"/>
    </p:embeddedFont>
    <p:embeddedFont>
      <p:font typeface="Josefin Sans Thin" charset="1" panose="00000300000000000000"/>
      <p:regular r:id="rId21"/>
    </p:embeddedFont>
    <p:embeddedFont>
      <p:font typeface="Josefin Sans Thin Italics" charset="1" panose="00000300000000000000"/>
      <p:regular r:id="rId22"/>
    </p:embeddedFont>
    <p:embeddedFont>
      <p:font typeface="Josefin Sans Light" charset="1" panose="00000400000000000000"/>
      <p:regular r:id="rId23"/>
    </p:embeddedFont>
    <p:embeddedFont>
      <p:font typeface="Josefin Sans Light Italics" charset="1" panose="00000400000000000000"/>
      <p:regular r:id="rId24"/>
    </p:embeddedFont>
    <p:embeddedFont>
      <p:font typeface="Josefin Sans Semi-Bold" charset="1" panose="00000700000000000000"/>
      <p:regular r:id="rId25"/>
    </p:embeddedFont>
    <p:embeddedFont>
      <p:font typeface="Josefin Sans Semi-Bold Italics" charset="1" panose="000007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31" Target="slides/slide5.xml" Type="http://schemas.openxmlformats.org/officeDocument/2006/relationships/slide"/><Relationship Id="rId32" Target="slides/slide6.xml" Type="http://schemas.openxmlformats.org/officeDocument/2006/relationships/slide"/><Relationship Id="rId33" Target="slides/slide7.xml" Type="http://schemas.openxmlformats.org/officeDocument/2006/relationships/slide"/><Relationship Id="rId34" Target="slides/slide8.xml" Type="http://schemas.openxmlformats.org/officeDocument/2006/relationships/slide"/><Relationship Id="rId35" Target="slides/slide9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5.png" Type="http://schemas.openxmlformats.org/officeDocument/2006/relationships/image"/><Relationship Id="rId13" Target="../media/image6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12" Target="../media/image30.png" Type="http://schemas.openxmlformats.org/officeDocument/2006/relationships/image"/><Relationship Id="rId13" Target="../media/image31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12" Target="../media/image30.png" Type="http://schemas.openxmlformats.org/officeDocument/2006/relationships/image"/><Relationship Id="rId13" Target="../media/image31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png" Type="http://schemas.openxmlformats.org/officeDocument/2006/relationships/image"/><Relationship Id="rId4" Target="https://docs.google.com/forms/d/1qLI9yVp94wm3LMnExq-cjuDoc84U8i1o8HENP00Fd6E/edit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13791">
            <a:off x="-1986815" y="-1017781"/>
            <a:ext cx="6960916" cy="4611607"/>
          </a:xfrm>
          <a:custGeom>
            <a:avLst/>
            <a:gdLst/>
            <a:ahLst/>
            <a:cxnLst/>
            <a:rect r="r" b="b" t="t" l="l"/>
            <a:pathLst>
              <a:path h="4611607" w="6960916">
                <a:moveTo>
                  <a:pt x="0" y="0"/>
                </a:moveTo>
                <a:lnTo>
                  <a:pt x="6960916" y="0"/>
                </a:lnTo>
                <a:lnTo>
                  <a:pt x="6960916" y="4611607"/>
                </a:lnTo>
                <a:lnTo>
                  <a:pt x="0" y="4611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881638">
            <a:off x="14838774" y="-806436"/>
            <a:ext cx="3528154" cy="4182079"/>
          </a:xfrm>
          <a:custGeom>
            <a:avLst/>
            <a:gdLst/>
            <a:ahLst/>
            <a:cxnLst/>
            <a:rect r="r" b="b" t="t" l="l"/>
            <a:pathLst>
              <a:path h="4182079" w="3528154">
                <a:moveTo>
                  <a:pt x="0" y="0"/>
                </a:moveTo>
                <a:lnTo>
                  <a:pt x="3528155" y="0"/>
                </a:lnTo>
                <a:lnTo>
                  <a:pt x="3528155" y="4182080"/>
                </a:lnTo>
                <a:lnTo>
                  <a:pt x="0" y="4182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379810">
            <a:off x="14263608" y="6014582"/>
            <a:ext cx="3893369" cy="5518951"/>
          </a:xfrm>
          <a:custGeom>
            <a:avLst/>
            <a:gdLst/>
            <a:ahLst/>
            <a:cxnLst/>
            <a:rect r="r" b="b" t="t" l="l"/>
            <a:pathLst>
              <a:path h="5518951" w="3893369">
                <a:moveTo>
                  <a:pt x="0" y="0"/>
                </a:moveTo>
                <a:lnTo>
                  <a:pt x="3893369" y="0"/>
                </a:lnTo>
                <a:lnTo>
                  <a:pt x="3893369" y="5518951"/>
                </a:lnTo>
                <a:lnTo>
                  <a:pt x="0" y="5518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210293" y="2596954"/>
            <a:ext cx="4066109" cy="3446027"/>
          </a:xfrm>
          <a:custGeom>
            <a:avLst/>
            <a:gdLst/>
            <a:ahLst/>
            <a:cxnLst/>
            <a:rect r="r" b="b" t="t" l="l"/>
            <a:pathLst>
              <a:path h="3446027" w="4066109">
                <a:moveTo>
                  <a:pt x="0" y="0"/>
                </a:moveTo>
                <a:lnTo>
                  <a:pt x="4066108" y="0"/>
                </a:lnTo>
                <a:lnTo>
                  <a:pt x="4066108" y="3446027"/>
                </a:lnTo>
                <a:lnTo>
                  <a:pt x="0" y="3446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75294" y="3753419"/>
            <a:ext cx="13337412" cy="2627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2"/>
              </a:lnSpc>
            </a:pPr>
            <a:r>
              <a:rPr lang="en-US" sz="7544">
                <a:solidFill>
                  <a:srgbClr val="7F5E70"/>
                </a:solidFill>
                <a:latin typeface="Josefin Sans Bold"/>
              </a:rPr>
              <a:t>Mindfulness Tools</a:t>
            </a:r>
          </a:p>
          <a:p>
            <a:pPr algn="ctr">
              <a:lnSpc>
                <a:spcPts val="10562"/>
              </a:lnSpc>
            </a:pPr>
            <a:r>
              <a:rPr lang="en-US" sz="7544">
                <a:solidFill>
                  <a:srgbClr val="7F5E70"/>
                </a:solidFill>
                <a:latin typeface="Josefin Sans Bold"/>
              </a:rPr>
              <a:t>to Manage Emotions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749029" y="7285622"/>
            <a:ext cx="4066109" cy="3446027"/>
          </a:xfrm>
          <a:custGeom>
            <a:avLst/>
            <a:gdLst/>
            <a:ahLst/>
            <a:cxnLst/>
            <a:rect r="r" b="b" t="t" l="l"/>
            <a:pathLst>
              <a:path h="3446027" w="4066109">
                <a:moveTo>
                  <a:pt x="0" y="0"/>
                </a:moveTo>
                <a:lnTo>
                  <a:pt x="4066108" y="0"/>
                </a:lnTo>
                <a:lnTo>
                  <a:pt x="4066108" y="3446027"/>
                </a:lnTo>
                <a:lnTo>
                  <a:pt x="0" y="3446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011853">
            <a:off x="-121697" y="3835979"/>
            <a:ext cx="2300794" cy="2727235"/>
          </a:xfrm>
          <a:custGeom>
            <a:avLst/>
            <a:gdLst/>
            <a:ahLst/>
            <a:cxnLst/>
            <a:rect r="r" b="b" t="t" l="l"/>
            <a:pathLst>
              <a:path h="2727235" w="2300794">
                <a:moveTo>
                  <a:pt x="0" y="0"/>
                </a:moveTo>
                <a:lnTo>
                  <a:pt x="2300794" y="0"/>
                </a:lnTo>
                <a:lnTo>
                  <a:pt x="2300794" y="2727235"/>
                </a:lnTo>
                <a:lnTo>
                  <a:pt x="0" y="27272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494049" y="6514097"/>
            <a:ext cx="10312014" cy="771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Bellaboo"/>
              </a:rPr>
              <a:t>for Educators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8707382"/>
            <a:ext cx="9839657" cy="523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trike="noStrike" u="none">
                <a:solidFill>
                  <a:srgbClr val="7F5E70"/>
                </a:solidFill>
                <a:latin typeface="Josefin Sans Bold"/>
              </a:rPr>
              <a:t>Barbara J. Faison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4135011" y="3965676"/>
            <a:ext cx="2467841" cy="2467841"/>
            <a:chOff x="0" y="0"/>
            <a:chExt cx="3290454" cy="329045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90454" cy="3290454"/>
            </a:xfrm>
            <a:custGeom>
              <a:avLst/>
              <a:gdLst/>
              <a:ahLst/>
              <a:cxnLst/>
              <a:rect r="r" b="b" t="t" l="l"/>
              <a:pathLst>
                <a:path h="3290454" w="3290454">
                  <a:moveTo>
                    <a:pt x="0" y="0"/>
                  </a:moveTo>
                  <a:lnTo>
                    <a:pt x="3290454" y="0"/>
                  </a:lnTo>
                  <a:lnTo>
                    <a:pt x="3290454" y="3290454"/>
                  </a:lnTo>
                  <a:lnTo>
                    <a:pt x="0" y="3290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17262" y="215473"/>
            <a:ext cx="8853476" cy="9042827"/>
          </a:xfrm>
          <a:custGeom>
            <a:avLst/>
            <a:gdLst/>
            <a:ahLst/>
            <a:cxnLst/>
            <a:rect r="r" b="b" t="t" l="l"/>
            <a:pathLst>
              <a:path h="9042827" w="8853476">
                <a:moveTo>
                  <a:pt x="0" y="0"/>
                </a:moveTo>
                <a:lnTo>
                  <a:pt x="8853476" y="0"/>
                </a:lnTo>
                <a:lnTo>
                  <a:pt x="8853476" y="9042827"/>
                </a:lnTo>
                <a:lnTo>
                  <a:pt x="0" y="9042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280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23925"/>
            <a:ext cx="3149196" cy="323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Kollektif"/>
              </a:rPr>
              <a:t>Six primary emotions: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Kollektif"/>
              </a:rPr>
              <a:t> </a:t>
            </a:r>
            <a:r>
              <a:rPr lang="en-US" sz="2600">
                <a:solidFill>
                  <a:srgbClr val="000000"/>
                </a:solidFill>
                <a:latin typeface="Kollektif"/>
              </a:rPr>
              <a:t>sad 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Kollektif"/>
              </a:rPr>
              <a:t> angry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Kollektif"/>
              </a:rPr>
              <a:t> scared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Kollektif"/>
              </a:rPr>
              <a:t> powerful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Kollektif"/>
              </a:rPr>
              <a:t> peaceful</a:t>
            </a:r>
          </a:p>
          <a:p>
            <a:pPr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Kollektif"/>
              </a:rPr>
              <a:t> joyful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511803" y="9349770"/>
            <a:ext cx="4747497" cy="495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Kollektif"/>
              </a:rPr>
              <a:t>Developed by Gloria Wilcox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39934" y="2800185"/>
            <a:ext cx="2634384" cy="2634384"/>
          </a:xfrm>
          <a:custGeom>
            <a:avLst/>
            <a:gdLst/>
            <a:ahLst/>
            <a:cxnLst/>
            <a:rect r="r" b="b" t="t" l="l"/>
            <a:pathLst>
              <a:path h="2634384" w="2634384">
                <a:moveTo>
                  <a:pt x="0" y="0"/>
                </a:moveTo>
                <a:lnTo>
                  <a:pt x="2634384" y="0"/>
                </a:lnTo>
                <a:lnTo>
                  <a:pt x="2634384" y="2634384"/>
                </a:lnTo>
                <a:lnTo>
                  <a:pt x="0" y="2634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12052" y="895350"/>
            <a:ext cx="13752779" cy="1030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01"/>
              </a:lnSpc>
            </a:pPr>
            <a:r>
              <a:rPr lang="en-US" sz="5929">
                <a:solidFill>
                  <a:srgbClr val="7F5E70"/>
                </a:solidFill>
                <a:latin typeface="Josefin Sans Bold"/>
              </a:rPr>
              <a:t>How are You Feeling Right Now?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6197705" y="2740523"/>
            <a:ext cx="2634384" cy="2634384"/>
          </a:xfrm>
          <a:custGeom>
            <a:avLst/>
            <a:gdLst/>
            <a:ahLst/>
            <a:cxnLst/>
            <a:rect r="r" b="b" t="t" l="l"/>
            <a:pathLst>
              <a:path h="2634384" w="2634384">
                <a:moveTo>
                  <a:pt x="0" y="0"/>
                </a:moveTo>
                <a:lnTo>
                  <a:pt x="2634384" y="0"/>
                </a:lnTo>
                <a:lnTo>
                  <a:pt x="2634384" y="2634384"/>
                </a:lnTo>
                <a:lnTo>
                  <a:pt x="0" y="2634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704078" y="2702982"/>
            <a:ext cx="2634384" cy="2634384"/>
          </a:xfrm>
          <a:custGeom>
            <a:avLst/>
            <a:gdLst/>
            <a:ahLst/>
            <a:cxnLst/>
            <a:rect r="r" b="b" t="t" l="l"/>
            <a:pathLst>
              <a:path h="2634384" w="2634384">
                <a:moveTo>
                  <a:pt x="0" y="0"/>
                </a:moveTo>
                <a:lnTo>
                  <a:pt x="2634384" y="0"/>
                </a:lnTo>
                <a:lnTo>
                  <a:pt x="2634384" y="2634384"/>
                </a:lnTo>
                <a:lnTo>
                  <a:pt x="0" y="2634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105371" y="2689427"/>
            <a:ext cx="2634384" cy="2634384"/>
          </a:xfrm>
          <a:custGeom>
            <a:avLst/>
            <a:gdLst/>
            <a:ahLst/>
            <a:cxnLst/>
            <a:rect r="r" b="b" t="t" l="l"/>
            <a:pathLst>
              <a:path h="2634384" w="2634384">
                <a:moveTo>
                  <a:pt x="0" y="0"/>
                </a:moveTo>
                <a:lnTo>
                  <a:pt x="2634384" y="0"/>
                </a:lnTo>
                <a:lnTo>
                  <a:pt x="2634384" y="2634384"/>
                </a:lnTo>
                <a:lnTo>
                  <a:pt x="0" y="2634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710170" y="6623916"/>
            <a:ext cx="2634384" cy="2634384"/>
          </a:xfrm>
          <a:custGeom>
            <a:avLst/>
            <a:gdLst/>
            <a:ahLst/>
            <a:cxnLst/>
            <a:rect r="r" b="b" t="t" l="l"/>
            <a:pathLst>
              <a:path h="2634384" w="2634384">
                <a:moveTo>
                  <a:pt x="0" y="0"/>
                </a:moveTo>
                <a:lnTo>
                  <a:pt x="2634384" y="0"/>
                </a:lnTo>
                <a:lnTo>
                  <a:pt x="2634384" y="2634384"/>
                </a:lnTo>
                <a:lnTo>
                  <a:pt x="0" y="2634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167940" y="6617567"/>
            <a:ext cx="2634384" cy="2634384"/>
          </a:xfrm>
          <a:custGeom>
            <a:avLst/>
            <a:gdLst/>
            <a:ahLst/>
            <a:cxnLst/>
            <a:rect r="r" b="b" t="t" l="l"/>
            <a:pathLst>
              <a:path h="2634384" w="2634384">
                <a:moveTo>
                  <a:pt x="0" y="0"/>
                </a:moveTo>
                <a:lnTo>
                  <a:pt x="2634384" y="0"/>
                </a:lnTo>
                <a:lnTo>
                  <a:pt x="2634384" y="2634384"/>
                </a:lnTo>
                <a:lnTo>
                  <a:pt x="0" y="2634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674314" y="6623916"/>
            <a:ext cx="2634384" cy="2634384"/>
          </a:xfrm>
          <a:custGeom>
            <a:avLst/>
            <a:gdLst/>
            <a:ahLst/>
            <a:cxnLst/>
            <a:rect r="r" b="b" t="t" l="l"/>
            <a:pathLst>
              <a:path h="2634384" w="2634384">
                <a:moveTo>
                  <a:pt x="0" y="0"/>
                </a:moveTo>
                <a:lnTo>
                  <a:pt x="2634384" y="0"/>
                </a:lnTo>
                <a:lnTo>
                  <a:pt x="2634384" y="2634384"/>
                </a:lnTo>
                <a:lnTo>
                  <a:pt x="0" y="2634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105371" y="6623916"/>
            <a:ext cx="2634384" cy="2634384"/>
          </a:xfrm>
          <a:custGeom>
            <a:avLst/>
            <a:gdLst/>
            <a:ahLst/>
            <a:cxnLst/>
            <a:rect r="r" b="b" t="t" l="l"/>
            <a:pathLst>
              <a:path h="2634384" w="2634384">
                <a:moveTo>
                  <a:pt x="0" y="0"/>
                </a:moveTo>
                <a:lnTo>
                  <a:pt x="2634384" y="0"/>
                </a:lnTo>
                <a:lnTo>
                  <a:pt x="2634384" y="2634384"/>
                </a:lnTo>
                <a:lnTo>
                  <a:pt x="0" y="2634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999286" y="3629800"/>
            <a:ext cx="2077580" cy="90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F8F5F3"/>
                </a:solidFill>
                <a:latin typeface="Bellaboo"/>
              </a:rPr>
              <a:t>Anxious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68763" y="3563553"/>
            <a:ext cx="2054168" cy="90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F8F5F3"/>
                </a:solidFill>
                <a:latin typeface="Bellaboo"/>
              </a:rPr>
              <a:t>Calm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988442" y="3629800"/>
            <a:ext cx="2084706" cy="90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F8F5F3"/>
                </a:solidFill>
                <a:latin typeface="Bellaboo"/>
              </a:rPr>
              <a:t>Stressed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451310" y="3563553"/>
            <a:ext cx="1993699" cy="90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F8F5F3"/>
                </a:solidFill>
                <a:latin typeface="Bellaboo"/>
              </a:rPr>
              <a:t>Excited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31034" y="7397770"/>
            <a:ext cx="2030755" cy="90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F8F5F3"/>
                </a:solidFill>
                <a:latin typeface="Bellaboo"/>
              </a:rPr>
              <a:t>Sad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514763" y="7404871"/>
            <a:ext cx="2016503" cy="90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F8F5F3"/>
                </a:solidFill>
                <a:latin typeface="Bellaboo"/>
              </a:rPr>
              <a:t>Happy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023170" y="7487680"/>
            <a:ext cx="1974770" cy="90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F8F5F3"/>
                </a:solidFill>
                <a:latin typeface="Bellaboo"/>
              </a:rPr>
              <a:t>Bored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489410" y="7487680"/>
            <a:ext cx="1963935" cy="903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F8F5F3"/>
                </a:solidFill>
                <a:latin typeface="Bellaboo"/>
              </a:rPr>
              <a:t>Worried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-3117229" y="-455793"/>
            <a:ext cx="5522326" cy="3658541"/>
          </a:xfrm>
          <a:custGeom>
            <a:avLst/>
            <a:gdLst/>
            <a:ahLst/>
            <a:cxnLst/>
            <a:rect r="r" b="b" t="t" l="l"/>
            <a:pathLst>
              <a:path h="3658541" w="5522326">
                <a:moveTo>
                  <a:pt x="0" y="0"/>
                </a:moveTo>
                <a:lnTo>
                  <a:pt x="5522326" y="0"/>
                </a:lnTo>
                <a:lnTo>
                  <a:pt x="5522326" y="3658541"/>
                </a:lnTo>
                <a:lnTo>
                  <a:pt x="0" y="36585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5542796">
            <a:off x="-952563" y="8048183"/>
            <a:ext cx="2247917" cy="1905109"/>
          </a:xfrm>
          <a:custGeom>
            <a:avLst/>
            <a:gdLst/>
            <a:ahLst/>
            <a:cxnLst/>
            <a:rect r="r" b="b" t="t" l="l"/>
            <a:pathLst>
              <a:path h="1905109" w="2247917">
                <a:moveTo>
                  <a:pt x="0" y="0"/>
                </a:moveTo>
                <a:lnTo>
                  <a:pt x="2247917" y="0"/>
                </a:lnTo>
                <a:lnTo>
                  <a:pt x="2247917" y="1905109"/>
                </a:lnTo>
                <a:lnTo>
                  <a:pt x="0" y="19051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9892417">
            <a:off x="-1212447" y="4012907"/>
            <a:ext cx="2767684" cy="3280660"/>
          </a:xfrm>
          <a:custGeom>
            <a:avLst/>
            <a:gdLst/>
            <a:ahLst/>
            <a:cxnLst/>
            <a:rect r="r" b="b" t="t" l="l"/>
            <a:pathLst>
              <a:path h="3280660" w="2767684">
                <a:moveTo>
                  <a:pt x="0" y="0"/>
                </a:moveTo>
                <a:lnTo>
                  <a:pt x="2767685" y="0"/>
                </a:lnTo>
                <a:lnTo>
                  <a:pt x="2767685" y="3280660"/>
                </a:lnTo>
                <a:lnTo>
                  <a:pt x="0" y="32806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1881638">
            <a:off x="16965664" y="-445169"/>
            <a:ext cx="2167203" cy="2568883"/>
          </a:xfrm>
          <a:custGeom>
            <a:avLst/>
            <a:gdLst/>
            <a:ahLst/>
            <a:cxnLst/>
            <a:rect r="r" b="b" t="t" l="l"/>
            <a:pathLst>
              <a:path h="2568883" w="2167203">
                <a:moveTo>
                  <a:pt x="0" y="0"/>
                </a:moveTo>
                <a:lnTo>
                  <a:pt x="2167203" y="0"/>
                </a:lnTo>
                <a:lnTo>
                  <a:pt x="2167203" y="2568883"/>
                </a:lnTo>
                <a:lnTo>
                  <a:pt x="0" y="25688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8797721">
            <a:off x="16736100" y="5759325"/>
            <a:ext cx="3893369" cy="5518951"/>
          </a:xfrm>
          <a:custGeom>
            <a:avLst/>
            <a:gdLst/>
            <a:ahLst/>
            <a:cxnLst/>
            <a:rect r="r" b="b" t="t" l="l"/>
            <a:pathLst>
              <a:path h="5518951" w="3893369">
                <a:moveTo>
                  <a:pt x="0" y="0"/>
                </a:moveTo>
                <a:lnTo>
                  <a:pt x="3893369" y="0"/>
                </a:lnTo>
                <a:lnTo>
                  <a:pt x="3893369" y="5518951"/>
                </a:lnTo>
                <a:lnTo>
                  <a:pt x="0" y="55189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7118198" y="2500000"/>
            <a:ext cx="4066109" cy="3446027"/>
          </a:xfrm>
          <a:custGeom>
            <a:avLst/>
            <a:gdLst/>
            <a:ahLst/>
            <a:cxnLst/>
            <a:rect r="r" b="b" t="t" l="l"/>
            <a:pathLst>
              <a:path h="3446027" w="4066109">
                <a:moveTo>
                  <a:pt x="0" y="0"/>
                </a:moveTo>
                <a:lnTo>
                  <a:pt x="4066109" y="0"/>
                </a:lnTo>
                <a:lnTo>
                  <a:pt x="4066109" y="3446027"/>
                </a:lnTo>
                <a:lnTo>
                  <a:pt x="0" y="3446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489184">
            <a:off x="-1742542" y="-1171515"/>
            <a:ext cx="4066109" cy="3446027"/>
          </a:xfrm>
          <a:custGeom>
            <a:avLst/>
            <a:gdLst/>
            <a:ahLst/>
            <a:cxnLst/>
            <a:rect r="r" b="b" t="t" l="l"/>
            <a:pathLst>
              <a:path h="3446027" w="4066109">
                <a:moveTo>
                  <a:pt x="0" y="0"/>
                </a:moveTo>
                <a:lnTo>
                  <a:pt x="4066109" y="0"/>
                </a:lnTo>
                <a:lnTo>
                  <a:pt x="4066109" y="3446027"/>
                </a:lnTo>
                <a:lnTo>
                  <a:pt x="0" y="34460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951750">
            <a:off x="15862112" y="8385874"/>
            <a:ext cx="4066109" cy="3446027"/>
          </a:xfrm>
          <a:custGeom>
            <a:avLst/>
            <a:gdLst/>
            <a:ahLst/>
            <a:cxnLst/>
            <a:rect r="r" b="b" t="t" l="l"/>
            <a:pathLst>
              <a:path h="3446027" w="4066109">
                <a:moveTo>
                  <a:pt x="0" y="0"/>
                </a:moveTo>
                <a:lnTo>
                  <a:pt x="4066108" y="0"/>
                </a:lnTo>
                <a:lnTo>
                  <a:pt x="4066108" y="3446027"/>
                </a:lnTo>
                <a:lnTo>
                  <a:pt x="0" y="34460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3899984">
            <a:off x="15185964" y="-1016361"/>
            <a:ext cx="3769656" cy="4468342"/>
          </a:xfrm>
          <a:custGeom>
            <a:avLst/>
            <a:gdLst/>
            <a:ahLst/>
            <a:cxnLst/>
            <a:rect r="r" b="b" t="t" l="l"/>
            <a:pathLst>
              <a:path h="4468342" w="3769656">
                <a:moveTo>
                  <a:pt x="3769656" y="0"/>
                </a:moveTo>
                <a:lnTo>
                  <a:pt x="0" y="0"/>
                </a:lnTo>
                <a:lnTo>
                  <a:pt x="0" y="4468343"/>
                </a:lnTo>
                <a:lnTo>
                  <a:pt x="3769656" y="4468343"/>
                </a:lnTo>
                <a:lnTo>
                  <a:pt x="37696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8968849">
            <a:off x="-1525086" y="7024129"/>
            <a:ext cx="3769656" cy="4468342"/>
          </a:xfrm>
          <a:custGeom>
            <a:avLst/>
            <a:gdLst/>
            <a:ahLst/>
            <a:cxnLst/>
            <a:rect r="r" b="b" t="t" l="l"/>
            <a:pathLst>
              <a:path h="4468342" w="3769656">
                <a:moveTo>
                  <a:pt x="3769656" y="0"/>
                </a:moveTo>
                <a:lnTo>
                  <a:pt x="0" y="0"/>
                </a:lnTo>
                <a:lnTo>
                  <a:pt x="0" y="4468342"/>
                </a:lnTo>
                <a:lnTo>
                  <a:pt x="3769656" y="4468342"/>
                </a:lnTo>
                <a:lnTo>
                  <a:pt x="37696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52500" y="5030431"/>
            <a:ext cx="3940202" cy="3696057"/>
            <a:chOff x="0" y="0"/>
            <a:chExt cx="1282094" cy="12026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82094" cy="1202652"/>
            </a:xfrm>
            <a:custGeom>
              <a:avLst/>
              <a:gdLst/>
              <a:ahLst/>
              <a:cxnLst/>
              <a:rect r="r" b="b" t="t" l="l"/>
              <a:pathLst>
                <a:path h="1202652" w="1282094">
                  <a:moveTo>
                    <a:pt x="1157634" y="1202652"/>
                  </a:moveTo>
                  <a:lnTo>
                    <a:pt x="124460" y="1202652"/>
                  </a:lnTo>
                  <a:cubicBezTo>
                    <a:pt x="55880" y="1202652"/>
                    <a:pt x="0" y="1146772"/>
                    <a:pt x="0" y="10781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57634" y="0"/>
                  </a:lnTo>
                  <a:cubicBezTo>
                    <a:pt x="1226214" y="0"/>
                    <a:pt x="1282094" y="55880"/>
                    <a:pt x="1282094" y="124460"/>
                  </a:cubicBezTo>
                  <a:lnTo>
                    <a:pt x="1282094" y="1078193"/>
                  </a:lnTo>
                  <a:cubicBezTo>
                    <a:pt x="1282094" y="1146772"/>
                    <a:pt x="1226214" y="1202652"/>
                    <a:pt x="1157634" y="1202652"/>
                  </a:cubicBezTo>
                  <a:close/>
                </a:path>
              </a:pathLst>
            </a:custGeom>
            <a:solidFill>
              <a:srgbClr val="94778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303703" y="5030431"/>
            <a:ext cx="3940202" cy="3696057"/>
            <a:chOff x="0" y="0"/>
            <a:chExt cx="1282094" cy="120265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82094" cy="1202652"/>
            </a:xfrm>
            <a:custGeom>
              <a:avLst/>
              <a:gdLst/>
              <a:ahLst/>
              <a:cxnLst/>
              <a:rect r="r" b="b" t="t" l="l"/>
              <a:pathLst>
                <a:path h="1202652" w="1282094">
                  <a:moveTo>
                    <a:pt x="1157634" y="1202652"/>
                  </a:moveTo>
                  <a:lnTo>
                    <a:pt x="124460" y="1202652"/>
                  </a:lnTo>
                  <a:cubicBezTo>
                    <a:pt x="55880" y="1202652"/>
                    <a:pt x="0" y="1146772"/>
                    <a:pt x="0" y="10781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57634" y="0"/>
                  </a:lnTo>
                  <a:cubicBezTo>
                    <a:pt x="1226214" y="0"/>
                    <a:pt x="1282094" y="55880"/>
                    <a:pt x="1282094" y="124460"/>
                  </a:cubicBezTo>
                  <a:lnTo>
                    <a:pt x="1282094" y="1078193"/>
                  </a:lnTo>
                  <a:cubicBezTo>
                    <a:pt x="1282094" y="1146772"/>
                    <a:pt x="1226214" y="1202652"/>
                    <a:pt x="1157634" y="1202652"/>
                  </a:cubicBezTo>
                  <a:close/>
                </a:path>
              </a:pathLst>
            </a:custGeom>
            <a:solidFill>
              <a:srgbClr val="947787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5127598" y="5030431"/>
            <a:ext cx="3940202" cy="3696057"/>
            <a:chOff x="0" y="0"/>
            <a:chExt cx="1282094" cy="120265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82094" cy="1202652"/>
            </a:xfrm>
            <a:custGeom>
              <a:avLst/>
              <a:gdLst/>
              <a:ahLst/>
              <a:cxnLst/>
              <a:rect r="r" b="b" t="t" l="l"/>
              <a:pathLst>
                <a:path h="1202652" w="1282094">
                  <a:moveTo>
                    <a:pt x="1157634" y="1202652"/>
                  </a:moveTo>
                  <a:lnTo>
                    <a:pt x="124460" y="1202652"/>
                  </a:lnTo>
                  <a:cubicBezTo>
                    <a:pt x="55880" y="1202652"/>
                    <a:pt x="0" y="1146772"/>
                    <a:pt x="0" y="10781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57634" y="0"/>
                  </a:lnTo>
                  <a:cubicBezTo>
                    <a:pt x="1226214" y="0"/>
                    <a:pt x="1282094" y="55880"/>
                    <a:pt x="1282094" y="124460"/>
                  </a:cubicBezTo>
                  <a:lnTo>
                    <a:pt x="1282094" y="1078193"/>
                  </a:lnTo>
                  <a:cubicBezTo>
                    <a:pt x="1282094" y="1146772"/>
                    <a:pt x="1226214" y="1202652"/>
                    <a:pt x="1157634" y="1202652"/>
                  </a:cubicBezTo>
                  <a:close/>
                </a:path>
              </a:pathLst>
            </a:custGeom>
            <a:solidFill>
              <a:srgbClr val="94778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3513202" y="5030431"/>
            <a:ext cx="3889354" cy="3696057"/>
            <a:chOff x="0" y="0"/>
            <a:chExt cx="1265549" cy="120265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65549" cy="1202652"/>
            </a:xfrm>
            <a:custGeom>
              <a:avLst/>
              <a:gdLst/>
              <a:ahLst/>
              <a:cxnLst/>
              <a:rect r="r" b="b" t="t" l="l"/>
              <a:pathLst>
                <a:path h="1202652" w="1265549">
                  <a:moveTo>
                    <a:pt x="1141089" y="1202652"/>
                  </a:moveTo>
                  <a:lnTo>
                    <a:pt x="124460" y="1202652"/>
                  </a:lnTo>
                  <a:cubicBezTo>
                    <a:pt x="55880" y="1202652"/>
                    <a:pt x="0" y="1146772"/>
                    <a:pt x="0" y="10781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1089" y="0"/>
                  </a:lnTo>
                  <a:cubicBezTo>
                    <a:pt x="1209669" y="0"/>
                    <a:pt x="1265549" y="55880"/>
                    <a:pt x="1265549" y="124460"/>
                  </a:cubicBezTo>
                  <a:lnTo>
                    <a:pt x="1265549" y="1078193"/>
                  </a:lnTo>
                  <a:cubicBezTo>
                    <a:pt x="1265549" y="1146772"/>
                    <a:pt x="1209669" y="1202652"/>
                    <a:pt x="1141089" y="1202652"/>
                  </a:cubicBezTo>
                  <a:close/>
                </a:path>
              </a:pathLst>
            </a:custGeom>
            <a:solidFill>
              <a:srgbClr val="947787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044179" y="3560761"/>
            <a:ext cx="1661594" cy="1661594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B89B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144290" y="3508361"/>
            <a:ext cx="1661594" cy="1661594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B89B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433101" y="3474504"/>
            <a:ext cx="1661594" cy="1661594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B89B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4627082" y="3474504"/>
            <a:ext cx="1661594" cy="1661594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B89B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2708590" y="1963286"/>
            <a:ext cx="12341403" cy="1387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7F5E70"/>
                </a:solidFill>
                <a:latin typeface="Josefin Sans Bold"/>
              </a:rPr>
              <a:t>S.  T.  O.  P.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67710" y="5507234"/>
            <a:ext cx="3057591" cy="1431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17"/>
              </a:lnSpc>
            </a:pPr>
            <a:r>
              <a:rPr lang="en-US" sz="2869">
                <a:solidFill>
                  <a:srgbClr val="FFFFFF"/>
                </a:solidFill>
                <a:latin typeface="Kollektif"/>
              </a:rPr>
              <a:t>STOP </a:t>
            </a:r>
          </a:p>
          <a:p>
            <a:pPr algn="ctr">
              <a:lnSpc>
                <a:spcPts val="3482"/>
              </a:lnSpc>
            </a:pPr>
          </a:p>
          <a:p>
            <a:pPr algn="ctr">
              <a:lnSpc>
                <a:spcPts val="3482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9643884" y="6433631"/>
            <a:ext cx="3240028" cy="1410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Kollektif"/>
              </a:rPr>
              <a:t>Your emations, feelings, bodily sensations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423826" y="5516759"/>
            <a:ext cx="3455466" cy="495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Kollektif"/>
              </a:rPr>
              <a:t>TAKE A BREATH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882079" y="6436090"/>
            <a:ext cx="3473789" cy="953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Kollektif"/>
              </a:rPr>
              <a:t>What is your next best step? 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2568797" y="4085379"/>
            <a:ext cx="612358" cy="612358"/>
          </a:xfrm>
          <a:custGeom>
            <a:avLst/>
            <a:gdLst/>
            <a:ahLst/>
            <a:cxnLst/>
            <a:rect r="r" b="b" t="t" l="l"/>
            <a:pathLst>
              <a:path h="612358" w="612358">
                <a:moveTo>
                  <a:pt x="0" y="0"/>
                </a:moveTo>
                <a:lnTo>
                  <a:pt x="612358" y="0"/>
                </a:lnTo>
                <a:lnTo>
                  <a:pt x="612358" y="612358"/>
                </a:lnTo>
                <a:lnTo>
                  <a:pt x="0" y="612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4892702" y="3022308"/>
            <a:ext cx="922404" cy="538453"/>
          </a:xfrm>
          <a:custGeom>
            <a:avLst/>
            <a:gdLst/>
            <a:ahLst/>
            <a:cxnLst/>
            <a:rect r="r" b="b" t="t" l="l"/>
            <a:pathLst>
              <a:path h="538453" w="922404">
                <a:moveTo>
                  <a:pt x="0" y="0"/>
                </a:moveTo>
                <a:lnTo>
                  <a:pt x="922403" y="0"/>
                </a:lnTo>
                <a:lnTo>
                  <a:pt x="922403" y="538453"/>
                </a:lnTo>
                <a:lnTo>
                  <a:pt x="0" y="5384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0855495" y="3870252"/>
            <a:ext cx="816806" cy="870099"/>
          </a:xfrm>
          <a:custGeom>
            <a:avLst/>
            <a:gdLst/>
            <a:ahLst/>
            <a:cxnLst/>
            <a:rect r="r" b="b" t="t" l="l"/>
            <a:pathLst>
              <a:path h="870099" w="816806">
                <a:moveTo>
                  <a:pt x="0" y="0"/>
                </a:moveTo>
                <a:lnTo>
                  <a:pt x="816805" y="0"/>
                </a:lnTo>
                <a:lnTo>
                  <a:pt x="816805" y="870099"/>
                </a:lnTo>
                <a:lnTo>
                  <a:pt x="0" y="8700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5129068" y="3954341"/>
            <a:ext cx="657622" cy="786010"/>
          </a:xfrm>
          <a:custGeom>
            <a:avLst/>
            <a:gdLst/>
            <a:ahLst/>
            <a:cxnLst/>
            <a:rect r="r" b="b" t="t" l="l"/>
            <a:pathLst>
              <a:path h="786010" w="657622">
                <a:moveTo>
                  <a:pt x="0" y="0"/>
                </a:moveTo>
                <a:lnTo>
                  <a:pt x="657622" y="0"/>
                </a:lnTo>
                <a:lnTo>
                  <a:pt x="657622" y="786010"/>
                </a:lnTo>
                <a:lnTo>
                  <a:pt x="0" y="7860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4143150" y="2418364"/>
            <a:ext cx="657622" cy="786010"/>
          </a:xfrm>
          <a:custGeom>
            <a:avLst/>
            <a:gdLst/>
            <a:ahLst/>
            <a:cxnLst/>
            <a:rect r="r" b="b" t="t" l="l"/>
            <a:pathLst>
              <a:path h="786010" w="657622">
                <a:moveTo>
                  <a:pt x="0" y="0"/>
                </a:moveTo>
                <a:lnTo>
                  <a:pt x="657622" y="0"/>
                </a:lnTo>
                <a:lnTo>
                  <a:pt x="657622" y="786010"/>
                </a:lnTo>
                <a:lnTo>
                  <a:pt x="0" y="7860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6646276" y="3998553"/>
            <a:ext cx="657622" cy="786010"/>
          </a:xfrm>
          <a:custGeom>
            <a:avLst/>
            <a:gdLst/>
            <a:ahLst/>
            <a:cxnLst/>
            <a:rect r="r" b="b" t="t" l="l"/>
            <a:pathLst>
              <a:path h="786010" w="657622">
                <a:moveTo>
                  <a:pt x="0" y="0"/>
                </a:moveTo>
                <a:lnTo>
                  <a:pt x="657622" y="0"/>
                </a:lnTo>
                <a:lnTo>
                  <a:pt x="657622" y="786010"/>
                </a:lnTo>
                <a:lnTo>
                  <a:pt x="0" y="7860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5096801" y="6382551"/>
            <a:ext cx="3616352" cy="1867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ollektif"/>
              </a:rPr>
              <a:t>Inhale and exhale to focus on your breath to ground yourself in the moment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573000" y="5536911"/>
            <a:ext cx="3940202" cy="495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ollektif"/>
              </a:rPr>
              <a:t>OBSERVE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639348" y="5516759"/>
            <a:ext cx="3940202" cy="495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ollektif"/>
              </a:rPr>
              <a:t>PROCEED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390415" y="6436090"/>
            <a:ext cx="3064371" cy="1410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ollektif"/>
              </a:rPr>
              <a:t>Press pause on what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ollektif"/>
              </a:rPr>
              <a:t>you are doing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Kollektif"/>
              </a:rPr>
              <a:t>for a few moments.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851840" y="499693"/>
            <a:ext cx="10397539" cy="1387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2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7F5E70"/>
                </a:solidFill>
                <a:latin typeface="Josefin Sans Bold"/>
              </a:rPr>
              <a:t>Mindfulness Strategy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19275" y="3065933"/>
            <a:ext cx="9431043" cy="1259174"/>
            <a:chOff x="0" y="0"/>
            <a:chExt cx="4946305" cy="660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46305" cy="660400"/>
            </a:xfrm>
            <a:custGeom>
              <a:avLst/>
              <a:gdLst/>
              <a:ahLst/>
              <a:cxnLst/>
              <a:rect r="r" b="b" t="t" l="l"/>
              <a:pathLst>
                <a:path h="660400" w="4946305">
                  <a:moveTo>
                    <a:pt x="482184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21845" y="0"/>
                  </a:lnTo>
                  <a:cubicBezTo>
                    <a:pt x="4890425" y="0"/>
                    <a:pt x="4946305" y="55880"/>
                    <a:pt x="4946305" y="124460"/>
                  </a:cubicBezTo>
                  <a:lnTo>
                    <a:pt x="4946305" y="535940"/>
                  </a:lnTo>
                  <a:cubicBezTo>
                    <a:pt x="4946305" y="604520"/>
                    <a:pt x="4890425" y="660400"/>
                    <a:pt x="4821845" y="660400"/>
                  </a:cubicBezTo>
                  <a:close/>
                </a:path>
              </a:pathLst>
            </a:custGeom>
            <a:solidFill>
              <a:srgbClr val="94778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19275" y="5259852"/>
            <a:ext cx="9431043" cy="1259174"/>
            <a:chOff x="0" y="0"/>
            <a:chExt cx="4946305" cy="660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946305" cy="660400"/>
            </a:xfrm>
            <a:custGeom>
              <a:avLst/>
              <a:gdLst/>
              <a:ahLst/>
              <a:cxnLst/>
              <a:rect r="r" b="b" t="t" l="l"/>
              <a:pathLst>
                <a:path h="660400" w="4946305">
                  <a:moveTo>
                    <a:pt x="482184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21845" y="0"/>
                  </a:lnTo>
                  <a:cubicBezTo>
                    <a:pt x="4890425" y="0"/>
                    <a:pt x="4946305" y="55880"/>
                    <a:pt x="4946305" y="124460"/>
                  </a:cubicBezTo>
                  <a:lnTo>
                    <a:pt x="4946305" y="535940"/>
                  </a:lnTo>
                  <a:cubicBezTo>
                    <a:pt x="4946305" y="604520"/>
                    <a:pt x="4890425" y="660400"/>
                    <a:pt x="4821845" y="660400"/>
                  </a:cubicBezTo>
                  <a:close/>
                </a:path>
              </a:pathLst>
            </a:custGeom>
            <a:solidFill>
              <a:srgbClr val="947787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819275" y="7372869"/>
            <a:ext cx="9431043" cy="1259174"/>
            <a:chOff x="0" y="0"/>
            <a:chExt cx="4946305" cy="660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46305" cy="660400"/>
            </a:xfrm>
            <a:custGeom>
              <a:avLst/>
              <a:gdLst/>
              <a:ahLst/>
              <a:cxnLst/>
              <a:rect r="r" b="b" t="t" l="l"/>
              <a:pathLst>
                <a:path h="660400" w="4946305">
                  <a:moveTo>
                    <a:pt x="482184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21845" y="0"/>
                  </a:lnTo>
                  <a:cubicBezTo>
                    <a:pt x="4890425" y="0"/>
                    <a:pt x="4946305" y="55880"/>
                    <a:pt x="4946305" y="124460"/>
                  </a:cubicBezTo>
                  <a:lnTo>
                    <a:pt x="4946305" y="535940"/>
                  </a:lnTo>
                  <a:cubicBezTo>
                    <a:pt x="4946305" y="604520"/>
                    <a:pt x="4890425" y="660400"/>
                    <a:pt x="4821845" y="660400"/>
                  </a:cubicBezTo>
                  <a:close/>
                </a:path>
              </a:pathLst>
            </a:custGeom>
            <a:solidFill>
              <a:srgbClr val="947787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819275" y="697146"/>
            <a:ext cx="15440025" cy="1460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00"/>
              </a:lnSpc>
            </a:pPr>
            <a:r>
              <a:rPr lang="en-US" sz="8500">
                <a:solidFill>
                  <a:srgbClr val="7F5E70"/>
                </a:solidFill>
                <a:latin typeface="Josefin Sans Bold"/>
              </a:rPr>
              <a:t>Mindfulness Tools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7559090">
            <a:off x="13817937" y="2057515"/>
            <a:ext cx="5403215" cy="6404673"/>
          </a:xfrm>
          <a:custGeom>
            <a:avLst/>
            <a:gdLst/>
            <a:ahLst/>
            <a:cxnLst/>
            <a:rect r="r" b="b" t="t" l="l"/>
            <a:pathLst>
              <a:path h="6404673" w="5403215">
                <a:moveTo>
                  <a:pt x="0" y="0"/>
                </a:moveTo>
                <a:lnTo>
                  <a:pt x="5403215" y="0"/>
                </a:lnTo>
                <a:lnTo>
                  <a:pt x="5403215" y="6404673"/>
                </a:lnTo>
                <a:lnTo>
                  <a:pt x="0" y="6404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-2760966">
            <a:off x="12163378" y="6645439"/>
            <a:ext cx="4445083" cy="5268956"/>
          </a:xfrm>
          <a:custGeom>
            <a:avLst/>
            <a:gdLst/>
            <a:ahLst/>
            <a:cxnLst/>
            <a:rect r="r" b="b" t="t" l="l"/>
            <a:pathLst>
              <a:path h="5268956" w="4445083">
                <a:moveTo>
                  <a:pt x="0" y="5268957"/>
                </a:moveTo>
                <a:lnTo>
                  <a:pt x="4445083" y="5268957"/>
                </a:lnTo>
                <a:lnTo>
                  <a:pt x="4445083" y="0"/>
                </a:lnTo>
                <a:lnTo>
                  <a:pt x="0" y="0"/>
                </a:lnTo>
                <a:lnTo>
                  <a:pt x="0" y="52689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6397192">
            <a:off x="13790523" y="6317116"/>
            <a:ext cx="5458041" cy="3810705"/>
          </a:xfrm>
          <a:custGeom>
            <a:avLst/>
            <a:gdLst/>
            <a:ahLst/>
            <a:cxnLst/>
            <a:rect r="r" b="b" t="t" l="l"/>
            <a:pathLst>
              <a:path h="3810705" w="5458041">
                <a:moveTo>
                  <a:pt x="0" y="0"/>
                </a:moveTo>
                <a:lnTo>
                  <a:pt x="5458042" y="0"/>
                </a:lnTo>
                <a:lnTo>
                  <a:pt x="5458042" y="3810705"/>
                </a:lnTo>
                <a:lnTo>
                  <a:pt x="0" y="3810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8475257">
            <a:off x="-865349" y="8628529"/>
            <a:ext cx="2851462" cy="2416614"/>
          </a:xfrm>
          <a:custGeom>
            <a:avLst/>
            <a:gdLst/>
            <a:ahLst/>
            <a:cxnLst/>
            <a:rect r="r" b="b" t="t" l="l"/>
            <a:pathLst>
              <a:path h="2416614" w="2851462">
                <a:moveTo>
                  <a:pt x="0" y="0"/>
                </a:moveTo>
                <a:lnTo>
                  <a:pt x="2851462" y="0"/>
                </a:lnTo>
                <a:lnTo>
                  <a:pt x="2851462" y="2416614"/>
                </a:lnTo>
                <a:lnTo>
                  <a:pt x="0" y="24166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8475257">
            <a:off x="-1802058" y="-1115413"/>
            <a:ext cx="4066109" cy="3446027"/>
          </a:xfrm>
          <a:custGeom>
            <a:avLst/>
            <a:gdLst/>
            <a:ahLst/>
            <a:cxnLst/>
            <a:rect r="r" b="b" t="t" l="l"/>
            <a:pathLst>
              <a:path h="3446027" w="4066109">
                <a:moveTo>
                  <a:pt x="0" y="0"/>
                </a:moveTo>
                <a:lnTo>
                  <a:pt x="4066109" y="0"/>
                </a:lnTo>
                <a:lnTo>
                  <a:pt x="4066109" y="3446027"/>
                </a:lnTo>
                <a:lnTo>
                  <a:pt x="0" y="34460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028700" y="2787128"/>
            <a:ext cx="1866313" cy="1866313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B89B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028700" y="4964537"/>
            <a:ext cx="1866313" cy="1866313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B89B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8700" y="7077554"/>
            <a:ext cx="1866313" cy="1866313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B89B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469474" y="3223850"/>
            <a:ext cx="984765" cy="1002851"/>
          </a:xfrm>
          <a:custGeom>
            <a:avLst/>
            <a:gdLst/>
            <a:ahLst/>
            <a:cxnLst/>
            <a:rect r="r" b="b" t="t" l="l"/>
            <a:pathLst>
              <a:path h="1002851" w="984765">
                <a:moveTo>
                  <a:pt x="0" y="0"/>
                </a:moveTo>
                <a:lnTo>
                  <a:pt x="984765" y="0"/>
                </a:lnTo>
                <a:lnTo>
                  <a:pt x="984765" y="1002851"/>
                </a:lnTo>
                <a:lnTo>
                  <a:pt x="0" y="10028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92882" y="5687975"/>
            <a:ext cx="937950" cy="474091"/>
          </a:xfrm>
          <a:custGeom>
            <a:avLst/>
            <a:gdLst/>
            <a:ahLst/>
            <a:cxnLst/>
            <a:rect r="r" b="b" t="t" l="l"/>
            <a:pathLst>
              <a:path h="474091" w="937950">
                <a:moveTo>
                  <a:pt x="0" y="0"/>
                </a:moveTo>
                <a:lnTo>
                  <a:pt x="937950" y="0"/>
                </a:lnTo>
                <a:lnTo>
                  <a:pt x="937950" y="474091"/>
                </a:lnTo>
                <a:lnTo>
                  <a:pt x="0" y="4740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37763" y="7664614"/>
            <a:ext cx="801372" cy="890414"/>
          </a:xfrm>
          <a:custGeom>
            <a:avLst/>
            <a:gdLst/>
            <a:ahLst/>
            <a:cxnLst/>
            <a:rect r="r" b="b" t="t" l="l"/>
            <a:pathLst>
              <a:path h="890414" w="801372">
                <a:moveTo>
                  <a:pt x="0" y="0"/>
                </a:moveTo>
                <a:lnTo>
                  <a:pt x="801372" y="0"/>
                </a:lnTo>
                <a:lnTo>
                  <a:pt x="801372" y="890414"/>
                </a:lnTo>
                <a:lnTo>
                  <a:pt x="0" y="890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3178512" y="3076450"/>
            <a:ext cx="7727240" cy="1114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ollektif"/>
              </a:rPr>
              <a:t>Set your phone to alarm a few times during the day to check in with your emotions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088450" y="5229918"/>
            <a:ext cx="7989585" cy="1114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ollektif"/>
              </a:rPr>
              <a:t>Practice S.S.H.T.T.S. - notice your senses - sight, smell, hearing, taste, touch &amp; sensations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260732" y="7490751"/>
            <a:ext cx="7645020" cy="1114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ollektif"/>
              </a:rPr>
              <a:t>Say or write down what you are grateful for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ollektif"/>
              </a:rPr>
              <a:t>1 - 2  minutes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19275" y="3065933"/>
            <a:ext cx="9431043" cy="1259174"/>
            <a:chOff x="0" y="0"/>
            <a:chExt cx="4946305" cy="660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46305" cy="660400"/>
            </a:xfrm>
            <a:custGeom>
              <a:avLst/>
              <a:gdLst/>
              <a:ahLst/>
              <a:cxnLst/>
              <a:rect r="r" b="b" t="t" l="l"/>
              <a:pathLst>
                <a:path h="660400" w="4946305">
                  <a:moveTo>
                    <a:pt x="482184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21845" y="0"/>
                  </a:lnTo>
                  <a:cubicBezTo>
                    <a:pt x="4890425" y="0"/>
                    <a:pt x="4946305" y="55880"/>
                    <a:pt x="4946305" y="124460"/>
                  </a:cubicBezTo>
                  <a:lnTo>
                    <a:pt x="4946305" y="535940"/>
                  </a:lnTo>
                  <a:cubicBezTo>
                    <a:pt x="4946305" y="604520"/>
                    <a:pt x="4890425" y="660400"/>
                    <a:pt x="4821845" y="660400"/>
                  </a:cubicBezTo>
                  <a:close/>
                </a:path>
              </a:pathLst>
            </a:custGeom>
            <a:solidFill>
              <a:srgbClr val="94778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819275" y="5259852"/>
            <a:ext cx="9431043" cy="1259174"/>
            <a:chOff x="0" y="0"/>
            <a:chExt cx="4946305" cy="660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946305" cy="660400"/>
            </a:xfrm>
            <a:custGeom>
              <a:avLst/>
              <a:gdLst/>
              <a:ahLst/>
              <a:cxnLst/>
              <a:rect r="r" b="b" t="t" l="l"/>
              <a:pathLst>
                <a:path h="660400" w="4946305">
                  <a:moveTo>
                    <a:pt x="482184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21845" y="0"/>
                  </a:lnTo>
                  <a:cubicBezTo>
                    <a:pt x="4890425" y="0"/>
                    <a:pt x="4946305" y="55880"/>
                    <a:pt x="4946305" y="124460"/>
                  </a:cubicBezTo>
                  <a:lnTo>
                    <a:pt x="4946305" y="535940"/>
                  </a:lnTo>
                  <a:cubicBezTo>
                    <a:pt x="4946305" y="604520"/>
                    <a:pt x="4890425" y="660400"/>
                    <a:pt x="4821845" y="660400"/>
                  </a:cubicBezTo>
                  <a:close/>
                </a:path>
              </a:pathLst>
            </a:custGeom>
            <a:solidFill>
              <a:srgbClr val="947787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819275" y="7372869"/>
            <a:ext cx="9505105" cy="1269063"/>
            <a:chOff x="0" y="0"/>
            <a:chExt cx="4946305" cy="660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46305" cy="660400"/>
            </a:xfrm>
            <a:custGeom>
              <a:avLst/>
              <a:gdLst/>
              <a:ahLst/>
              <a:cxnLst/>
              <a:rect r="r" b="b" t="t" l="l"/>
              <a:pathLst>
                <a:path h="660400" w="4946305">
                  <a:moveTo>
                    <a:pt x="482184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21845" y="0"/>
                  </a:lnTo>
                  <a:cubicBezTo>
                    <a:pt x="4890425" y="0"/>
                    <a:pt x="4946305" y="55880"/>
                    <a:pt x="4946305" y="124460"/>
                  </a:cubicBezTo>
                  <a:lnTo>
                    <a:pt x="4946305" y="535940"/>
                  </a:lnTo>
                  <a:cubicBezTo>
                    <a:pt x="4946305" y="604520"/>
                    <a:pt x="4890425" y="660400"/>
                    <a:pt x="4821845" y="660400"/>
                  </a:cubicBezTo>
                  <a:close/>
                </a:path>
              </a:pathLst>
            </a:custGeom>
            <a:solidFill>
              <a:srgbClr val="947787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819275" y="697146"/>
            <a:ext cx="15440025" cy="1460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00"/>
              </a:lnSpc>
            </a:pPr>
            <a:r>
              <a:rPr lang="en-US" sz="8500">
                <a:solidFill>
                  <a:srgbClr val="7F5E70"/>
                </a:solidFill>
                <a:latin typeface="Josefin Sans Bold"/>
              </a:rPr>
              <a:t>Mindfulness Tools (cont)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7559090">
            <a:off x="13817937" y="2057515"/>
            <a:ext cx="5403215" cy="6404673"/>
          </a:xfrm>
          <a:custGeom>
            <a:avLst/>
            <a:gdLst/>
            <a:ahLst/>
            <a:cxnLst/>
            <a:rect r="r" b="b" t="t" l="l"/>
            <a:pathLst>
              <a:path h="6404673" w="5403215">
                <a:moveTo>
                  <a:pt x="0" y="0"/>
                </a:moveTo>
                <a:lnTo>
                  <a:pt x="5403215" y="0"/>
                </a:lnTo>
                <a:lnTo>
                  <a:pt x="5403215" y="6404673"/>
                </a:lnTo>
                <a:lnTo>
                  <a:pt x="0" y="6404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-2760966">
            <a:off x="12163378" y="6645439"/>
            <a:ext cx="4445083" cy="5268956"/>
          </a:xfrm>
          <a:custGeom>
            <a:avLst/>
            <a:gdLst/>
            <a:ahLst/>
            <a:cxnLst/>
            <a:rect r="r" b="b" t="t" l="l"/>
            <a:pathLst>
              <a:path h="5268956" w="4445083">
                <a:moveTo>
                  <a:pt x="0" y="5268957"/>
                </a:moveTo>
                <a:lnTo>
                  <a:pt x="4445083" y="5268957"/>
                </a:lnTo>
                <a:lnTo>
                  <a:pt x="4445083" y="0"/>
                </a:lnTo>
                <a:lnTo>
                  <a:pt x="0" y="0"/>
                </a:lnTo>
                <a:lnTo>
                  <a:pt x="0" y="526895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6397192">
            <a:off x="13790523" y="6317116"/>
            <a:ext cx="5458041" cy="3810705"/>
          </a:xfrm>
          <a:custGeom>
            <a:avLst/>
            <a:gdLst/>
            <a:ahLst/>
            <a:cxnLst/>
            <a:rect r="r" b="b" t="t" l="l"/>
            <a:pathLst>
              <a:path h="3810705" w="5458041">
                <a:moveTo>
                  <a:pt x="0" y="0"/>
                </a:moveTo>
                <a:lnTo>
                  <a:pt x="5458042" y="0"/>
                </a:lnTo>
                <a:lnTo>
                  <a:pt x="5458042" y="3810705"/>
                </a:lnTo>
                <a:lnTo>
                  <a:pt x="0" y="3810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8475257">
            <a:off x="-865349" y="8628529"/>
            <a:ext cx="2851462" cy="2416614"/>
          </a:xfrm>
          <a:custGeom>
            <a:avLst/>
            <a:gdLst/>
            <a:ahLst/>
            <a:cxnLst/>
            <a:rect r="r" b="b" t="t" l="l"/>
            <a:pathLst>
              <a:path h="2416614" w="2851462">
                <a:moveTo>
                  <a:pt x="0" y="0"/>
                </a:moveTo>
                <a:lnTo>
                  <a:pt x="2851462" y="0"/>
                </a:lnTo>
                <a:lnTo>
                  <a:pt x="2851462" y="2416614"/>
                </a:lnTo>
                <a:lnTo>
                  <a:pt x="0" y="24166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8475257">
            <a:off x="-1802058" y="-1115413"/>
            <a:ext cx="4066109" cy="3446027"/>
          </a:xfrm>
          <a:custGeom>
            <a:avLst/>
            <a:gdLst/>
            <a:ahLst/>
            <a:cxnLst/>
            <a:rect r="r" b="b" t="t" l="l"/>
            <a:pathLst>
              <a:path h="3446027" w="4066109">
                <a:moveTo>
                  <a:pt x="0" y="0"/>
                </a:moveTo>
                <a:lnTo>
                  <a:pt x="4066109" y="0"/>
                </a:lnTo>
                <a:lnTo>
                  <a:pt x="4066109" y="3446027"/>
                </a:lnTo>
                <a:lnTo>
                  <a:pt x="0" y="34460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028700" y="2787128"/>
            <a:ext cx="1866313" cy="1866313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B89B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028700" y="4964537"/>
            <a:ext cx="1866313" cy="1866313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B89B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8700" y="7077554"/>
            <a:ext cx="1866313" cy="1866313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B89B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469474" y="3223850"/>
            <a:ext cx="984765" cy="1002851"/>
          </a:xfrm>
          <a:custGeom>
            <a:avLst/>
            <a:gdLst/>
            <a:ahLst/>
            <a:cxnLst/>
            <a:rect r="r" b="b" t="t" l="l"/>
            <a:pathLst>
              <a:path h="1002851" w="984765">
                <a:moveTo>
                  <a:pt x="0" y="0"/>
                </a:moveTo>
                <a:lnTo>
                  <a:pt x="984765" y="0"/>
                </a:lnTo>
                <a:lnTo>
                  <a:pt x="984765" y="1002851"/>
                </a:lnTo>
                <a:lnTo>
                  <a:pt x="0" y="10028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92882" y="5687975"/>
            <a:ext cx="937950" cy="474091"/>
          </a:xfrm>
          <a:custGeom>
            <a:avLst/>
            <a:gdLst/>
            <a:ahLst/>
            <a:cxnLst/>
            <a:rect r="r" b="b" t="t" l="l"/>
            <a:pathLst>
              <a:path h="474091" w="937950">
                <a:moveTo>
                  <a:pt x="0" y="0"/>
                </a:moveTo>
                <a:lnTo>
                  <a:pt x="937950" y="0"/>
                </a:lnTo>
                <a:lnTo>
                  <a:pt x="937950" y="474091"/>
                </a:lnTo>
                <a:lnTo>
                  <a:pt x="0" y="4740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37763" y="7664614"/>
            <a:ext cx="801372" cy="890414"/>
          </a:xfrm>
          <a:custGeom>
            <a:avLst/>
            <a:gdLst/>
            <a:ahLst/>
            <a:cxnLst/>
            <a:rect r="r" b="b" t="t" l="l"/>
            <a:pathLst>
              <a:path h="890414" w="801372">
                <a:moveTo>
                  <a:pt x="0" y="0"/>
                </a:moveTo>
                <a:lnTo>
                  <a:pt x="801372" y="0"/>
                </a:lnTo>
                <a:lnTo>
                  <a:pt x="801372" y="890414"/>
                </a:lnTo>
                <a:lnTo>
                  <a:pt x="0" y="890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3178512" y="3076450"/>
            <a:ext cx="7727240" cy="1114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ollektif"/>
              </a:rPr>
              <a:t>Rub your hands together then massage your scalp, face, ears and center of your chest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895013" y="7367213"/>
            <a:ext cx="8429367" cy="1145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4"/>
              </a:lnSpc>
            </a:pPr>
            <a:r>
              <a:rPr lang="en-US" sz="3096">
                <a:solidFill>
                  <a:srgbClr val="FFFFFF"/>
                </a:solidFill>
                <a:latin typeface="Kollektif"/>
              </a:rPr>
              <a:t>Stand with your feet hip width apart, bend your knees slightly and bounce gently for 2 -5 minutes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057318" y="5239507"/>
            <a:ext cx="7889545" cy="1114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Kollektif"/>
              </a:rPr>
              <a:t>Gently tap the center of your chest as you take deep breaths in and out for 1 -2 minutes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80319" y="1648719"/>
            <a:ext cx="12551244" cy="1226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7F5E70"/>
                </a:solidFill>
                <a:latin typeface="Josefin Sans Bold"/>
              </a:rPr>
              <a:t> More Tools You Can Use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413791">
            <a:off x="-3301135" y="-1738745"/>
            <a:ext cx="6960916" cy="4611607"/>
          </a:xfrm>
          <a:custGeom>
            <a:avLst/>
            <a:gdLst/>
            <a:ahLst/>
            <a:cxnLst/>
            <a:rect r="r" b="b" t="t" l="l"/>
            <a:pathLst>
              <a:path h="4611607" w="6960916">
                <a:moveTo>
                  <a:pt x="0" y="0"/>
                </a:moveTo>
                <a:lnTo>
                  <a:pt x="6960917" y="0"/>
                </a:lnTo>
                <a:lnTo>
                  <a:pt x="6960917" y="4611607"/>
                </a:lnTo>
                <a:lnTo>
                  <a:pt x="0" y="4611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542796">
            <a:off x="-1633667" y="6637127"/>
            <a:ext cx="4066109" cy="3446027"/>
          </a:xfrm>
          <a:custGeom>
            <a:avLst/>
            <a:gdLst/>
            <a:ahLst/>
            <a:cxnLst/>
            <a:rect r="r" b="b" t="t" l="l"/>
            <a:pathLst>
              <a:path h="3446027" w="4066109">
                <a:moveTo>
                  <a:pt x="0" y="0"/>
                </a:moveTo>
                <a:lnTo>
                  <a:pt x="4066108" y="0"/>
                </a:lnTo>
                <a:lnTo>
                  <a:pt x="4066108" y="3446027"/>
                </a:lnTo>
                <a:lnTo>
                  <a:pt x="0" y="3446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9522508">
            <a:off x="15374472" y="7024129"/>
            <a:ext cx="3769656" cy="4468342"/>
          </a:xfrm>
          <a:custGeom>
            <a:avLst/>
            <a:gdLst/>
            <a:ahLst/>
            <a:cxnLst/>
            <a:rect r="r" b="b" t="t" l="l"/>
            <a:pathLst>
              <a:path h="4468342" w="3769656">
                <a:moveTo>
                  <a:pt x="3769656" y="0"/>
                </a:moveTo>
                <a:lnTo>
                  <a:pt x="0" y="0"/>
                </a:lnTo>
                <a:lnTo>
                  <a:pt x="0" y="4468342"/>
                </a:lnTo>
                <a:lnTo>
                  <a:pt x="3769656" y="4468342"/>
                </a:lnTo>
                <a:lnTo>
                  <a:pt x="376965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080319" y="3111165"/>
            <a:ext cx="13411854" cy="2714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Kollektif"/>
              </a:rPr>
              <a:t>Movement</a:t>
            </a:r>
          </a:p>
          <a:p>
            <a:pPr marL="1295400" indent="-431800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Kollektif"/>
              </a:rPr>
              <a:t>Mindful walking - walk around and focus on feeling when your feet move from the heel to the ball of your foot</a:t>
            </a:r>
          </a:p>
          <a:p>
            <a:pPr marL="1295400" indent="-431800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Kollektif"/>
              </a:rPr>
              <a:t>Dance - put on songs and get up and dance!</a:t>
            </a: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-5542796">
            <a:off x="15226246" y="-335689"/>
            <a:ext cx="4066109" cy="3446027"/>
          </a:xfrm>
          <a:custGeom>
            <a:avLst/>
            <a:gdLst/>
            <a:ahLst/>
            <a:cxnLst/>
            <a:rect r="r" b="b" t="t" l="l"/>
            <a:pathLst>
              <a:path h="3446027" w="4066109">
                <a:moveTo>
                  <a:pt x="0" y="0"/>
                </a:moveTo>
                <a:lnTo>
                  <a:pt x="4066108" y="0"/>
                </a:lnTo>
                <a:lnTo>
                  <a:pt x="4066108" y="3446027"/>
                </a:lnTo>
                <a:lnTo>
                  <a:pt x="0" y="3446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080319" y="5701695"/>
            <a:ext cx="13411854" cy="1647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Kollektif"/>
              </a:rPr>
              <a:t>Music </a:t>
            </a:r>
          </a:p>
          <a:p>
            <a:pPr marL="1295400" indent="-431800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Kollektif"/>
              </a:rPr>
              <a:t>Create playlists for different moods like happy, workout &amp; relaxation</a:t>
            </a:r>
          </a:p>
          <a:p>
            <a:pPr marL="1295400" indent="-431800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Kollektif"/>
              </a:rPr>
              <a:t> Listen to your favorite music and sing along with the songs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80319" y="7610637"/>
            <a:ext cx="13411854" cy="1647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Kollektif"/>
              </a:rPr>
              <a:t>Memories</a:t>
            </a:r>
          </a:p>
          <a:p>
            <a:pPr marL="1295400" indent="-431800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Kollektif"/>
              </a:rPr>
              <a:t>Remember experiences that make you happy and take yourself there</a:t>
            </a:r>
          </a:p>
          <a:p>
            <a:pPr marL="1295400" indent="-431800" lvl="2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Kollektif"/>
              </a:rPr>
              <a:t> Write down events or times you felt good and reference them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830269">
            <a:off x="13942853" y="1202486"/>
            <a:ext cx="3769656" cy="4468342"/>
          </a:xfrm>
          <a:custGeom>
            <a:avLst/>
            <a:gdLst/>
            <a:ahLst/>
            <a:cxnLst/>
            <a:rect r="r" b="b" t="t" l="l"/>
            <a:pathLst>
              <a:path h="4468342" w="3769656">
                <a:moveTo>
                  <a:pt x="0" y="0"/>
                </a:moveTo>
                <a:lnTo>
                  <a:pt x="3769656" y="0"/>
                </a:lnTo>
                <a:lnTo>
                  <a:pt x="3769656" y="4468343"/>
                </a:lnTo>
                <a:lnTo>
                  <a:pt x="0" y="44683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432195">
            <a:off x="1373075" y="-1400726"/>
            <a:ext cx="13885422" cy="11004197"/>
          </a:xfrm>
          <a:custGeom>
            <a:avLst/>
            <a:gdLst/>
            <a:ahLst/>
            <a:cxnLst/>
            <a:rect r="r" b="b" t="t" l="l"/>
            <a:pathLst>
              <a:path h="11004197" w="13885422">
                <a:moveTo>
                  <a:pt x="0" y="0"/>
                </a:moveTo>
                <a:lnTo>
                  <a:pt x="13885422" y="0"/>
                </a:lnTo>
                <a:lnTo>
                  <a:pt x="13885422" y="11004197"/>
                </a:lnTo>
                <a:lnTo>
                  <a:pt x="0" y="110041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542796">
            <a:off x="539516" y="6671747"/>
            <a:ext cx="3595822" cy="3047459"/>
          </a:xfrm>
          <a:custGeom>
            <a:avLst/>
            <a:gdLst/>
            <a:ahLst/>
            <a:cxnLst/>
            <a:rect r="r" b="b" t="t" l="l"/>
            <a:pathLst>
              <a:path h="3047459" w="3595822">
                <a:moveTo>
                  <a:pt x="0" y="0"/>
                </a:moveTo>
                <a:lnTo>
                  <a:pt x="3595822" y="0"/>
                </a:lnTo>
                <a:lnTo>
                  <a:pt x="3595822" y="3047458"/>
                </a:lnTo>
                <a:lnTo>
                  <a:pt x="0" y="3047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203050" y="2358646"/>
            <a:ext cx="9622347" cy="970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34"/>
              </a:lnSpc>
            </a:pPr>
            <a:r>
              <a:rPr lang="en-US" sz="5667">
                <a:solidFill>
                  <a:srgbClr val="F8F5F3"/>
                </a:solidFill>
                <a:latin typeface="Josefin Sans Bold"/>
              </a:rPr>
              <a:t>REMEMBER: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131242" y="3628540"/>
            <a:ext cx="10025517" cy="4313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5"/>
              </a:lnSpc>
            </a:pPr>
            <a:r>
              <a:rPr lang="en-US" sz="4896">
                <a:solidFill>
                  <a:srgbClr val="F8F5F3"/>
                </a:solidFill>
                <a:latin typeface="Josefin Sans"/>
              </a:rPr>
              <a:t>You can take 600 seconds out of the day for yourself. Step outside, place your hands in your heart space and take  1 - 10 deep breaths.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B8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97901" y="2264921"/>
            <a:ext cx="9892198" cy="4031071"/>
          </a:xfrm>
          <a:custGeom>
            <a:avLst/>
            <a:gdLst/>
            <a:ahLst/>
            <a:cxnLst/>
            <a:rect r="r" b="b" t="t" l="l"/>
            <a:pathLst>
              <a:path h="4031071" w="9892198">
                <a:moveTo>
                  <a:pt x="0" y="0"/>
                </a:moveTo>
                <a:lnTo>
                  <a:pt x="9892198" y="0"/>
                </a:lnTo>
                <a:lnTo>
                  <a:pt x="9892198" y="4031070"/>
                </a:lnTo>
                <a:lnTo>
                  <a:pt x="0" y="4031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335178" y="259406"/>
            <a:ext cx="3072278" cy="4011029"/>
          </a:xfrm>
          <a:custGeom>
            <a:avLst/>
            <a:gdLst/>
            <a:ahLst/>
            <a:cxnLst/>
            <a:rect r="r" b="b" t="t" l="l"/>
            <a:pathLst>
              <a:path h="4011029" w="3072278">
                <a:moveTo>
                  <a:pt x="0" y="0"/>
                </a:moveTo>
                <a:lnTo>
                  <a:pt x="3072278" y="0"/>
                </a:lnTo>
                <a:lnTo>
                  <a:pt x="3072278" y="4011029"/>
                </a:lnTo>
                <a:lnTo>
                  <a:pt x="0" y="4011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188069" y="4753629"/>
            <a:ext cx="11911861" cy="4504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0"/>
              </a:lnSpc>
            </a:pPr>
          </a:p>
          <a:p>
            <a:pPr algn="ctr">
              <a:lnSpc>
                <a:spcPts val="4510"/>
              </a:lnSpc>
            </a:pPr>
          </a:p>
          <a:p>
            <a:pPr algn="ctr">
              <a:lnSpc>
                <a:spcPts val="4510"/>
              </a:lnSpc>
            </a:pPr>
            <a:r>
              <a:rPr lang="en-US" sz="3221">
                <a:solidFill>
                  <a:srgbClr val="000000"/>
                </a:solidFill>
                <a:latin typeface="Open Sans Extra Bold"/>
              </a:rPr>
              <a:t>I'd love to know your thoughts about my presentation... </a:t>
            </a:r>
          </a:p>
          <a:p>
            <a:pPr algn="ctr">
              <a:lnSpc>
                <a:spcPts val="4510"/>
              </a:lnSpc>
            </a:pPr>
          </a:p>
          <a:p>
            <a:pPr algn="ctr">
              <a:lnSpc>
                <a:spcPts val="4510"/>
              </a:lnSpc>
            </a:pPr>
            <a:r>
              <a:rPr lang="en-US" sz="3221">
                <a:solidFill>
                  <a:srgbClr val="000000"/>
                </a:solidFill>
                <a:latin typeface="Open Sans Extra Bold"/>
              </a:rPr>
              <a:t>Click </a:t>
            </a:r>
            <a:r>
              <a:rPr lang="en-US" sz="3221" u="sng">
                <a:solidFill>
                  <a:srgbClr val="000000"/>
                </a:solidFill>
                <a:latin typeface="Open Sans Extra Bold"/>
                <a:hlinkClick r:id="rId4" tooltip="https://docs.google.com/forms/d/1qLI9yVp94wm3LMnExq-cjuDoc84U8i1o8HENP00Fd6E/edit"/>
              </a:rPr>
              <a:t>here </a:t>
            </a:r>
            <a:r>
              <a:rPr lang="en-US" sz="3221">
                <a:solidFill>
                  <a:srgbClr val="000000"/>
                </a:solidFill>
                <a:latin typeface="Open Sans Extra Bold"/>
              </a:rPr>
              <a:t>for a </a:t>
            </a:r>
          </a:p>
          <a:p>
            <a:pPr algn="ctr">
              <a:lnSpc>
                <a:spcPts val="4510"/>
              </a:lnSpc>
            </a:pPr>
            <a:r>
              <a:rPr lang="en-US" sz="3221">
                <a:solidFill>
                  <a:srgbClr val="000000"/>
                </a:solidFill>
                <a:latin typeface="Open Sans Extra Bold"/>
              </a:rPr>
              <a:t>2 question evaluation form...</a:t>
            </a:r>
          </a:p>
          <a:p>
            <a:pPr algn="ctr">
              <a:lnSpc>
                <a:spcPts val="4510"/>
              </a:lnSpc>
            </a:pPr>
          </a:p>
          <a:p>
            <a:pPr algn="ctr">
              <a:lnSpc>
                <a:spcPts val="4510"/>
              </a:lnSpc>
            </a:pPr>
            <a:r>
              <a:rPr lang="en-US" sz="3221">
                <a:solidFill>
                  <a:srgbClr val="000000"/>
                </a:solidFill>
                <a:latin typeface="Open Sans Extra Bold"/>
              </a:rPr>
              <a:t>THANK YOU SO MUCH!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DAFpgp-2B1w</dc:identifier>
  <dcterms:modified xsi:type="dcterms:W3CDTF">2011-08-01T06:04:30Z</dcterms:modified>
  <cp:revision>1</cp:revision>
  <dc:title>Headstart CSA - 7.24.23</dc:title>
</cp:coreProperties>
</file>